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4700" autoAdjust="0"/>
  </p:normalViewPr>
  <p:slideViewPr>
    <p:cSldViewPr>
      <p:cViewPr varScale="1">
        <p:scale>
          <a:sx n="70" d="100"/>
          <a:sy n="70" d="100"/>
        </p:scale>
        <p:origin x="5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577BA-3029-4BD3-B15E-A89CA498A07F}" type="datetimeFigureOut">
              <a:rPr lang="en-SG" smtClean="0"/>
              <a:t>16/3/2016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C0D9F-D69A-46B9-9422-D5B7F207DB5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472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mtClean="0"/>
              <a:t>[[Picture taken from https://www.flickr.com/photos/jenumfamily/14319331092 on 3/5/2016 6:39:06 PM]]
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C0D9F-D69A-46B9-9422-D5B7F207DB51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317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mtClean="0"/>
              <a:t>[[Picture taken from https://pixabay.com/en/photos/road trip/ on 3/5/2016 8:03:58 PM]]
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C0D9F-D69A-46B9-9422-D5B7F207DB51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221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mtClean="0"/>
              <a:t>[[Picture taken from http://www.public-domain-image.com/free-images/science/biology-pictures/microbiologist-in-the-influenza-branch-while-she-was-conducting-an-experiment-inside-a-biological-safety-cabinet/attachment/microbiologist-in-the-influenza-branch-while-she-was-conducting-an-experiment-inside-a-biological-safety-cabinet on 3/5/2016 7:14:25 PM]]
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C0D9F-D69A-46B9-9422-D5B7F207DB51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913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[[Picture taken from https://en.wikipedia.org/wiki/Rock_climbing on 3/16/2016 9:18:27 PM]]
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C0D9F-D69A-46B9-9422-D5B7F207DB51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18007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mtClean="0"/>
              <a:t>[[Picture taken from https://pixabay.com/en/technology-informatics-computers-298256/ on 3/5/2016 8:16:25 PM]]
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C0D9F-D69A-46B9-9422-D5B7F207DB51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6911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mtClean="0"/>
              <a:t>[[Picture taken from https://www.youtube.com/watch?v=uzMIWcyXEyU on 3/5/2016 8:11:40 PM]]
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C0D9F-D69A-46B9-9422-D5B7F207DB51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0787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9E5A-6FF2-41EE-B417-1CC478EBAC4E}" type="datetimeFigureOut">
              <a:rPr lang="en-SG" smtClean="0"/>
              <a:t>16/3/2016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38B6-F0A2-4CD3-A7AE-0AB44F0DA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736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9E5A-6FF2-41EE-B417-1CC478EBAC4E}" type="datetimeFigureOut">
              <a:rPr lang="en-SG" smtClean="0"/>
              <a:t>16/3/2016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38B6-F0A2-4CD3-A7AE-0AB44F0DA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86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9E5A-6FF2-41EE-B417-1CC478EBAC4E}" type="datetimeFigureOut">
              <a:rPr lang="en-SG" smtClean="0"/>
              <a:t>16/3/2016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38B6-F0A2-4CD3-A7AE-0AB44F0DA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848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9E5A-6FF2-41EE-B417-1CC478EBAC4E}" type="datetimeFigureOut">
              <a:rPr lang="en-SG" smtClean="0"/>
              <a:t>16/3/2016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38B6-F0A2-4CD3-A7AE-0AB44F0DA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129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9E5A-6FF2-41EE-B417-1CC478EBAC4E}" type="datetimeFigureOut">
              <a:rPr lang="en-SG" smtClean="0"/>
              <a:t>16/3/2016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38B6-F0A2-4CD3-A7AE-0AB44F0DA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442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9E5A-6FF2-41EE-B417-1CC478EBAC4E}" type="datetimeFigureOut">
              <a:rPr lang="en-SG" smtClean="0"/>
              <a:t>16/3/2016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38B6-F0A2-4CD3-A7AE-0AB44F0DA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996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9E5A-6FF2-41EE-B417-1CC478EBAC4E}" type="datetimeFigureOut">
              <a:rPr lang="en-SG" smtClean="0"/>
              <a:t>16/3/2016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38B6-F0A2-4CD3-A7AE-0AB44F0DA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079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9E5A-6FF2-41EE-B417-1CC478EBAC4E}" type="datetimeFigureOut">
              <a:rPr lang="en-SG" smtClean="0"/>
              <a:t>16/3/2016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38B6-F0A2-4CD3-A7AE-0AB44F0DA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476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9E5A-6FF2-41EE-B417-1CC478EBAC4E}" type="datetimeFigureOut">
              <a:rPr lang="en-SG" smtClean="0"/>
              <a:t>16/3/2016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38B6-F0A2-4CD3-A7AE-0AB44F0DA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962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9E5A-6FF2-41EE-B417-1CC478EBAC4E}" type="datetimeFigureOut">
              <a:rPr lang="en-SG" smtClean="0"/>
              <a:t>16/3/2016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38B6-F0A2-4CD3-A7AE-0AB44F0DA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6695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9E5A-6FF2-41EE-B417-1CC478EBAC4E}" type="datetimeFigureOut">
              <a:rPr lang="en-SG" smtClean="0"/>
              <a:t>16/3/2016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38B6-F0A2-4CD3-A7AE-0AB44F0DA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940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A9E5A-6FF2-41EE-B417-1CC478EBAC4E}" type="datetimeFigureOut">
              <a:rPr lang="en-SG" smtClean="0"/>
              <a:t>16/3/2016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E38B6-F0A2-4CD3-A7AE-0AB44F0DA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037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ptPictureSlidesLab_BackGround_6c6180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ptPictureSlidesLab_Original_DO_NOT_REMOVE_53bf138" hidden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5134" y="0"/>
            <a:ext cx="15434269" cy="6858001"/>
          </a:xfrm>
          <a:prstGeom prst="rect">
            <a:avLst/>
          </a:prstGeom>
        </p:spPr>
      </p:pic>
      <p:pic>
        <p:nvPicPr>
          <p:cNvPr id="6" name="pptPictureSlidesLab_Cropped_DO_NOT_REMOVE_4765c06" hidden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5134" y="0"/>
            <a:ext cx="15434269" cy="6858001"/>
          </a:xfrm>
          <a:prstGeom prst="rect">
            <a:avLst/>
          </a:prstGeom>
        </p:spPr>
      </p:pic>
      <p:pic>
        <p:nvPicPr>
          <p:cNvPr id="8" name="pptPictureSlidesLab_TextBox_bba959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257" y="2067877"/>
            <a:ext cx="5933885" cy="1595119"/>
          </a:xfrm>
          <a:prstGeom prst="rect">
            <a:avLst/>
          </a:prstGeom>
        </p:spPr>
      </p:pic>
      <p:sp>
        <p:nvSpPr>
          <p:cNvPr id="9" name="pptPictureSlidesLab_TextBox_80d61f3"/>
          <p:cNvSpPr/>
          <p:nvPr/>
        </p:nvSpPr>
        <p:spPr>
          <a:xfrm>
            <a:off x="1681257" y="2067877"/>
            <a:ext cx="5933886" cy="1595120"/>
          </a:xfrm>
          <a:prstGeom prst="rect">
            <a:avLst/>
          </a:prstGeom>
          <a:solidFill>
            <a:srgbClr val="000000">
              <a:alpha val="20000"/>
            </a:srgb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0" cap="flat" cmpd="sng" algn="ctr">
                <a:solidFill>
                  <a:srgbClr val="000000">
                    <a:alpha val="2000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SG" dirty="0" smtClean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Segoe UI"/>
              </a:rPr>
              <a:t>Let’s talk about </a:t>
            </a:r>
            <a:br>
              <a:rPr lang="en-SG" dirty="0" smtClean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Segoe UI"/>
              </a:rPr>
            </a:br>
            <a:r>
              <a:rPr lang="en-SG" b="1" dirty="0" smtClean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Segoe UI"/>
              </a:rPr>
              <a:t>Higher Education</a:t>
            </a:r>
            <a:endParaRPr lang="en-SG" b="1" dirty="0">
              <a:solidFill>
                <a:srgbClr val="FFFFFF"/>
              </a:solidFill>
              <a:effectLst>
                <a:glow>
                  <a:srgbClr val="000000"/>
                </a:glow>
              </a:effectLst>
              <a:latin typeface="Segoe U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04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ptPictureSlidesLab_BackGround_9202d68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</p:spPr>
      </p:pic>
      <p:pic>
        <p:nvPicPr>
          <p:cNvPr id="8" name="pptPictureSlidesLab_Original_DO_NOT_REMOVE_f3e80ad" hidden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10" name="pptPictureSlidesLab_Cropped_DO_NOT_REMOVE_929da52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11" name="pptPictureSlidesLab_Overlay_dd1dc0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0" cap="flat" cmpd="sng" algn="ctr">
                <a:solidFill>
                  <a:srgbClr val="000000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en-SG" b="1" dirty="0" smtClean="0">
                <a:solidFill>
                  <a:srgbClr val="FFFFFF"/>
                </a:solidFill>
                <a:effectLst>
                  <a:glow rad="50800">
                    <a:srgbClr val="000000">
                      <a:alpha val="40000"/>
                    </a:srgbClr>
                  </a:glow>
                </a:effectLst>
                <a:latin typeface="Century Gothic"/>
              </a:rPr>
              <a:t>Learning</a:t>
            </a:r>
            <a:r>
              <a:rPr lang="en-SG" dirty="0" smtClean="0">
                <a:solidFill>
                  <a:srgbClr val="FFFFFF"/>
                </a:solidFill>
                <a:effectLst>
                  <a:glow rad="50800">
                    <a:srgbClr val="000000">
                      <a:alpha val="40000"/>
                    </a:srgbClr>
                  </a:glow>
                </a:effectLst>
                <a:latin typeface="Century Gothic"/>
              </a:rPr>
              <a:t> </a:t>
            </a:r>
            <a:br>
              <a:rPr lang="en-SG" dirty="0" smtClean="0">
                <a:solidFill>
                  <a:srgbClr val="FFFFFF"/>
                </a:solidFill>
                <a:effectLst>
                  <a:glow rad="50800">
                    <a:srgbClr val="000000">
                      <a:alpha val="40000"/>
                    </a:srgbClr>
                  </a:glow>
                </a:effectLst>
                <a:latin typeface="Century Gothic"/>
              </a:rPr>
            </a:br>
            <a:r>
              <a:rPr lang="en-SG" dirty="0" smtClean="0">
                <a:solidFill>
                  <a:srgbClr val="FFFFFF"/>
                </a:solidFill>
                <a:effectLst>
                  <a:glow rad="50800">
                    <a:srgbClr val="000000">
                      <a:alpha val="40000"/>
                    </a:srgbClr>
                  </a:glow>
                </a:effectLst>
                <a:latin typeface="Century Gothic"/>
              </a:rPr>
              <a:t>is a never-ending </a:t>
            </a:r>
            <a:r>
              <a:rPr lang="en-SG" b="1" dirty="0" smtClean="0">
                <a:solidFill>
                  <a:srgbClr val="FFFFFF"/>
                </a:solidFill>
                <a:effectLst>
                  <a:glow rad="50800">
                    <a:srgbClr val="000000">
                      <a:alpha val="40000"/>
                    </a:srgbClr>
                  </a:glow>
                </a:effectLst>
                <a:latin typeface="Century Gothic"/>
              </a:rPr>
              <a:t>journey</a:t>
            </a:r>
            <a:r>
              <a:rPr lang="en-SG" dirty="0" smtClean="0">
                <a:solidFill>
                  <a:srgbClr val="FFFFFF"/>
                </a:solidFill>
                <a:effectLst>
                  <a:glow rad="50800">
                    <a:srgbClr val="000000">
                      <a:alpha val="40000"/>
                    </a:srgbClr>
                  </a:glow>
                </a:effectLst>
                <a:latin typeface="Century Gothic"/>
              </a:rPr>
              <a:t>.</a:t>
            </a:r>
            <a:endParaRPr lang="en-SG" dirty="0">
              <a:solidFill>
                <a:srgbClr val="FFFFFF"/>
              </a:solidFill>
              <a:effectLst>
                <a:glow rad="50800">
                  <a:srgbClr val="000000">
                    <a:alpha val="40000"/>
                  </a:srgbClr>
                </a:glow>
              </a:effectLst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3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ptPictureSlidesLab_BackGround_e2c9046"/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pic>
        <p:nvPicPr>
          <p:cNvPr id="12" name="pptPictureSlidesLab_Original_DO_NOT_REMOVE_bcf93b4" hidden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8702" y="0"/>
            <a:ext cx="10321405" cy="6858000"/>
          </a:xfrm>
          <a:prstGeom prst="rect">
            <a:avLst/>
          </a:prstGeom>
        </p:spPr>
      </p:pic>
      <p:pic>
        <p:nvPicPr>
          <p:cNvPr id="13" name="pptPictureSlidesLab_Cropped_DO_NOT_REMOVE_c34c70b" hidden="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14" y="0"/>
            <a:ext cx="9156828" cy="6857999"/>
          </a:xfrm>
          <a:prstGeom prst="rect">
            <a:avLst/>
          </a:prstGeom>
        </p:spPr>
      </p:pic>
      <p:pic>
        <p:nvPicPr>
          <p:cNvPr id="15" name="pptPictureSlidesLab_TextBox_f0e27af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61" y="5130800"/>
            <a:ext cx="7913878" cy="1473200"/>
          </a:xfrm>
          <a:prstGeom prst="rect">
            <a:avLst/>
          </a:prstGeom>
        </p:spPr>
      </p:pic>
      <p:sp>
        <p:nvSpPr>
          <p:cNvPr id="16" name="pptPictureSlidesLab_TextBox_e24d9ca"/>
          <p:cNvSpPr/>
          <p:nvPr/>
        </p:nvSpPr>
        <p:spPr>
          <a:xfrm>
            <a:off x="615061" y="5130800"/>
            <a:ext cx="7913878" cy="1473200"/>
          </a:xfrm>
          <a:prstGeom prst="rect">
            <a:avLst/>
          </a:prstGeom>
          <a:solidFill>
            <a:srgbClr val="000000">
              <a:alpha val="40000"/>
            </a:srgb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0" cap="flat" cmpd="sng" algn="ctr">
                <a:solidFill>
                  <a:srgbClr val="000000">
                    <a:alpha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7350" y="5295900"/>
            <a:ext cx="8229600" cy="1143000"/>
          </a:xfrm>
        </p:spPr>
        <p:txBody>
          <a:bodyPr>
            <a:noAutofit/>
          </a:bodyPr>
          <a:lstStyle/>
          <a:p>
            <a:r>
              <a:rPr lang="en-SG" sz="4000" b="1" dirty="0" smtClean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Segoe UI"/>
              </a:rPr>
              <a:t>Discovering</a:t>
            </a:r>
            <a:r>
              <a:rPr lang="en-SG" sz="4000" dirty="0" smtClean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Segoe UI"/>
              </a:rPr>
              <a:t> new </a:t>
            </a:r>
            <a:r>
              <a:rPr lang="en-SG" sz="4000" b="1" dirty="0" smtClean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Segoe UI"/>
              </a:rPr>
              <a:t>knowledge</a:t>
            </a:r>
            <a:r>
              <a:rPr lang="en-SG" sz="4000" dirty="0" smtClean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Segoe UI"/>
              </a:rPr>
              <a:t> is a big part of higher education.</a:t>
            </a:r>
            <a:endParaRPr lang="en-SG" sz="4000" dirty="0">
              <a:solidFill>
                <a:srgbClr val="FFFFFF"/>
              </a:solidFill>
              <a:effectLst>
                <a:glow>
                  <a:srgbClr val="000000"/>
                </a:glow>
              </a:effectLst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942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ptPictureSlidesLab_BackGround_36159ea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r="104"/>
          <a:stretch/>
        </p:blipFill>
        <p:spPr>
          <a:xfrm>
            <a:off x="0" y="0"/>
            <a:ext cx="9144000" cy="6858000"/>
          </a:xfrm>
        </p:spPr>
      </p:pic>
      <p:pic>
        <p:nvPicPr>
          <p:cNvPr id="17" name="pptPictureSlidesLab_Original_DO_NOT_REMOVE_f416844" hidden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7000"/>
            <a:ext cx="9144000" cy="12192000"/>
          </a:xfrm>
          <a:prstGeom prst="rect">
            <a:avLst/>
          </a:prstGeom>
        </p:spPr>
      </p:pic>
      <p:pic>
        <p:nvPicPr>
          <p:cNvPr id="18" name="pptPictureSlidesLab_Cropped_DO_NOT_REMOVE_82cb6ed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63050" cy="6858000"/>
          </a:xfrm>
          <a:prstGeom prst="rect">
            <a:avLst/>
          </a:prstGeom>
        </p:spPr>
      </p:pic>
      <p:pic>
        <p:nvPicPr>
          <p:cNvPr id="20" name="pptPictureSlidesLab_TextBox_92119c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82815" r="46148" b="3704"/>
          <a:stretch/>
        </p:blipFill>
        <p:spPr>
          <a:xfrm>
            <a:off x="254000" y="5679440"/>
            <a:ext cx="4671505" cy="924560"/>
          </a:xfrm>
          <a:prstGeom prst="rect">
            <a:avLst/>
          </a:prstGeom>
        </p:spPr>
      </p:pic>
      <p:sp>
        <p:nvSpPr>
          <p:cNvPr id="21" name="pptPictureSlidesLab_TextBox_8d409d6"/>
          <p:cNvSpPr/>
          <p:nvPr/>
        </p:nvSpPr>
        <p:spPr>
          <a:xfrm>
            <a:off x="254000" y="5679440"/>
            <a:ext cx="4671505" cy="924560"/>
          </a:xfrm>
          <a:prstGeom prst="rect">
            <a:avLst/>
          </a:prstGeom>
          <a:solidFill>
            <a:srgbClr val="000000">
              <a:alpha val="20000"/>
            </a:srgb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0" cap="flat" cmpd="sng" algn="ctr">
                <a:solidFill>
                  <a:srgbClr val="000000">
                    <a:alpha val="2000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89560" y="55702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SG" dirty="0" smtClean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Segoe UI" panose="020B0502040204020203" pitchFamily="34" charset="0"/>
              </a:rPr>
              <a:t>Expect </a:t>
            </a:r>
            <a:r>
              <a:rPr lang="en-SG" b="1" dirty="0" smtClean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Segoe UI" panose="020B0502040204020203" pitchFamily="34" charset="0"/>
              </a:rPr>
              <a:t>hardships</a:t>
            </a:r>
            <a:r>
              <a:rPr lang="en-SG" dirty="0" smtClean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Segoe UI" panose="020B0502040204020203" pitchFamily="34" charset="0"/>
              </a:rPr>
              <a:t>.</a:t>
            </a:r>
            <a:endParaRPr lang="en-SG" dirty="0">
              <a:solidFill>
                <a:srgbClr val="FFFFFF"/>
              </a:solidFill>
              <a:effectLst>
                <a:glow>
                  <a:srgbClr val="000000"/>
                </a:glow>
              </a:effectLst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6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ptPictureSlidesLab_BackGround_e8f48a5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r="138"/>
          <a:stretch/>
        </p:blipFill>
        <p:spPr>
          <a:xfrm>
            <a:off x="0" y="0"/>
            <a:ext cx="9144000" cy="6857999"/>
          </a:xfrm>
        </p:spPr>
      </p:pic>
      <p:pic>
        <p:nvPicPr>
          <p:cNvPr id="24" name="pptPictureSlidesLab_Original_DO_NOT_REMOVE_075dd54" hidden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0"/>
            <a:ext cx="12858749" cy="6857999"/>
          </a:xfrm>
          <a:prstGeom prst="rect">
            <a:avLst/>
          </a:prstGeom>
        </p:spPr>
      </p:pic>
      <p:pic>
        <p:nvPicPr>
          <p:cNvPr id="25" name="pptPictureSlidesLab_Cropped_DO_NOT_REMOVE_bb52d1b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69400" cy="6858000"/>
          </a:xfrm>
          <a:prstGeom prst="rect">
            <a:avLst/>
          </a:prstGeom>
        </p:spPr>
      </p:pic>
      <p:grpSp>
        <p:nvGrpSpPr>
          <p:cNvPr id="29" name="pptPictureSlidesLab_Banner_84ed456"/>
          <p:cNvGrpSpPr/>
          <p:nvPr/>
        </p:nvGrpSpPr>
        <p:grpSpPr>
          <a:xfrm>
            <a:off x="0" y="4876800"/>
            <a:ext cx="9144000" cy="1981200"/>
            <a:chOff x="0" y="4876800"/>
            <a:chExt cx="9144000" cy="1981200"/>
          </a:xfrm>
        </p:grpSpPr>
        <p:pic>
          <p:nvPicPr>
            <p:cNvPr id="27" name="pptPictureSlidesLab_Banner_bdfb97a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" t="71111" r="562"/>
            <a:stretch/>
          </p:blipFill>
          <p:spPr>
            <a:xfrm>
              <a:off x="0" y="4876800"/>
              <a:ext cx="9144000" cy="1981200"/>
            </a:xfrm>
            <a:prstGeom prst="rect">
              <a:avLst/>
            </a:prstGeom>
          </p:spPr>
        </p:pic>
        <p:sp>
          <p:nvSpPr>
            <p:cNvPr id="28" name="pptPictureSlidesLab_Banner_92da741"/>
            <p:cNvSpPr/>
            <p:nvPr/>
          </p:nvSpPr>
          <p:spPr>
            <a:xfrm>
              <a:off x="0" y="4876800"/>
              <a:ext cx="9144000" cy="1981200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63500" cap="flat" cmpd="sng" algn="ctr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7350" y="5295900"/>
            <a:ext cx="8229600" cy="1143000"/>
          </a:xfrm>
        </p:spPr>
        <p:txBody>
          <a:bodyPr>
            <a:noAutofit/>
          </a:bodyPr>
          <a:lstStyle/>
          <a:p>
            <a:r>
              <a:rPr lang="en-SG" sz="4000" dirty="0" smtClean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Segoe UI"/>
              </a:rPr>
              <a:t>You can use your knowledge to </a:t>
            </a:r>
            <a:r>
              <a:rPr lang="en-SG" sz="4000" b="1" dirty="0" smtClean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Segoe UI"/>
              </a:rPr>
              <a:t>change the world</a:t>
            </a:r>
            <a:r>
              <a:rPr lang="en-SG" sz="4000" dirty="0" smtClean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Segoe UI"/>
              </a:rPr>
              <a:t>.</a:t>
            </a:r>
            <a:endParaRPr lang="en-SG" sz="4000" dirty="0">
              <a:solidFill>
                <a:srgbClr val="FFFFFF"/>
              </a:solidFill>
              <a:effectLst>
                <a:glow>
                  <a:srgbClr val="000000"/>
                </a:glow>
              </a:effectLst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1742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ptPictureSlidesLab_BackGround_884de7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4" name="pptPictureSlidesLab_Original_DO_NOT_REMOVE_c32a92e" hidden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25" name="pptPictureSlidesLab_Cropped_DO_NOT_REMOVE_3ccfe2f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8" name="pptPictureSlidesLab_Overlay_e9c5c48"/>
          <p:cNvGrpSpPr/>
          <p:nvPr/>
        </p:nvGrpSpPr>
        <p:grpSpPr>
          <a:xfrm>
            <a:off x="4592200" y="2249760"/>
            <a:ext cx="4221202" cy="4419600"/>
            <a:chOff x="4922797" y="1222333"/>
            <a:chExt cx="4221202" cy="4419600"/>
          </a:xfrm>
        </p:grpSpPr>
        <p:pic>
          <p:nvPicPr>
            <p:cNvPr id="1030" name="pptPictureSlidesLab_Banner_ce89e4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616" y="1423152"/>
              <a:ext cx="4017963" cy="401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ptPictureSlidesLab_Banner_1dfe7ff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9"/>
            <a:stretch/>
          </p:blipFill>
          <p:spPr bwMode="auto">
            <a:xfrm>
              <a:off x="4922797" y="1222333"/>
              <a:ext cx="4221202" cy="441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07904" y="3884927"/>
            <a:ext cx="4572000" cy="1143000"/>
          </a:xfrm>
        </p:spPr>
        <p:txBody>
          <a:bodyPr>
            <a:noAutofit/>
          </a:bodyPr>
          <a:lstStyle/>
          <a:p>
            <a:pPr algn="r"/>
            <a:r>
              <a:rPr lang="en-SG" dirty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Century Gothic"/>
              </a:rPr>
              <a:t>It’s time for </a:t>
            </a:r>
            <a:r>
              <a:rPr lang="en-SG" dirty="0" smtClean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Century Gothic"/>
              </a:rPr>
              <a:t/>
            </a:r>
            <a:br>
              <a:rPr lang="en-SG" dirty="0" smtClean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Century Gothic"/>
              </a:rPr>
            </a:br>
            <a:r>
              <a:rPr lang="en-SG" b="1" dirty="0" smtClean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Century Gothic"/>
              </a:rPr>
              <a:t>your future</a:t>
            </a:r>
            <a:br>
              <a:rPr lang="en-SG" b="1" dirty="0" smtClean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Century Gothic"/>
              </a:rPr>
            </a:br>
            <a:r>
              <a:rPr lang="en-SG" dirty="0" smtClean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Century Gothic"/>
              </a:rPr>
              <a:t>to </a:t>
            </a:r>
            <a:r>
              <a:rPr lang="en-SG" dirty="0">
                <a:solidFill>
                  <a:srgbClr val="FFFFFF"/>
                </a:solidFill>
                <a:effectLst>
                  <a:glow>
                    <a:srgbClr val="000000"/>
                  </a:glow>
                </a:effectLst>
                <a:latin typeface="Century Gothic"/>
              </a:rPr>
              <a:t>take off!</a:t>
            </a:r>
          </a:p>
        </p:txBody>
      </p:sp>
    </p:spTree>
    <p:extLst>
      <p:ext uri="{BB962C8B-B14F-4D97-AF65-F5344CB8AC3E}">
        <p14:creationId xmlns:p14="http://schemas.microsoft.com/office/powerpoint/2010/main" val="41443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OAD_ORIGINIMG" val="C:\Users\dcsdcr\Documents\pptlabs_pictureSlidesLab\img-1061880545-2fbfd9d"/>
  <p:tag name="RELOAD_CROPPEDIMG" val="C:\Users\dcsdcr\Documents\pptlabs_pictureSlidesLab\img-1061880545-2fbfd9d"/>
  <p:tag name="RELOAD_IMGCONTEXT" val="https://www.flickr.com/photos/jenumfamily/14319331092"/>
  <p:tag name="RELOAD_IMGSOURCE" val="https://www.flickr.com/photos/jenumfamily/14319331092"/>
  <p:tag name="RELOAD_RECTX" val="0"/>
  <p:tag name="RELOAD_RECTY" val="0"/>
  <p:tag name="RELOAD_RECTWIDTH" val="0"/>
  <p:tag name="RELOAD_RECTHEIGHT" val="0"/>
  <p:tag name="RELOAD_ISUSEFROSTEDGLASSBANNERSTYLE" val="False"/>
  <p:tag name="RELOAD_FROSTEDGLASSBANNERCOLOR" val="#000000"/>
  <p:tag name="RELOAD_FROSTEDGLASSBANNERTRANSPARENCY" val="80"/>
  <p:tag name="RELOAD_ISUSEFROSTEDGLASSTEXTBOXSTYLE" val="True"/>
  <p:tag name="RELOAD_FROSTEDGLASSTEXTBOXCOLOR" val="#000000"/>
  <p:tag name="RELOAD_FROSTEDGLASSTEXTBOXTRANSPARENCY" val="80"/>
  <p:tag name="RELOAD_PICTUREINDEX" val="3"/>
  <p:tag name="RELOAD_ISUSEBANNERSTYLE" val="False"/>
  <p:tag name="RELOAD_BANNERSHAPE" val="0"/>
  <p:tag name="RELOAD_BANNERDIRECTION" val="0"/>
  <p:tag name="RELOAD_BANNERCOLOR" val="#000000"/>
  <p:tag name="RELOAD_BANNERTRANSPARENCY" val="25"/>
  <p:tag name="RELOAD_ISUSEBLURSTYLE" val="False"/>
  <p:tag name="RELOAD_BLURDEGREE" val="0"/>
  <p:tag name="RELOAD_ISUSECIRCLESTYLE" val="False"/>
  <p:tag name="RELOAD_CIRCLECOLOR" val="#FFFFFF"/>
  <p:tag name="RELOAD_CIRCLETRANSPARENCY" val="0"/>
  <p:tag name="RELOAD_ISUSEFRAMESTYLE" val="False"/>
  <p:tag name="RELOAD_FRAMECOLOR" val="#FFFFFF"/>
  <p:tag name="RELOAD_FRAMETRANSPARENCY" val="30"/>
  <p:tag name="RELOAD_OPTIONNAME" val="No Effect"/>
  <p:tag name="RELOAD_STYLENAME" val="Frosted Glass TextBox Style"/>
  <p:tag name="RELOAD_ISUSEOUTLINESTYLE" val="False"/>
  <p:tag name="RELOAD_OUTLINECOLOR" val="#FFFFFF"/>
  <p:tag name="RELOAD_ISUSEOVERLAYSTYLE" val="False"/>
  <p:tag name="RELOAD_OVERLAYCOLOR" val="#000000"/>
  <p:tag name="RELOAD_TRANSPARENCY" val="100"/>
  <p:tag name="RELOAD_ISINSERTREFERENCE" val="False"/>
  <p:tag name="RELOAD_CITATIONFONTSIZE" val="14"/>
  <p:tag name="RELOAD_IMAGEREFERENCEALIGNMENT" val="0"/>
  <p:tag name="RELOAD_ISUSESPECIALEFFECTSTYLE" val="False"/>
  <p:tag name="RELOAD_SPECIALEFFECT" val="-1"/>
  <p:tag name="RELOAD_ISUSETEXTFORMAT" val="True"/>
  <p:tag name="RELOAD_FONTFAMILY" val="Segoe UI"/>
  <p:tag name="RELOAD_FONTSIZEINCREASE" val="0"/>
  <p:tag name="RELOAD_FONTCOLOR" val="#FFFFFF"/>
  <p:tag name="RELOAD_TEXTBOXPOSITION" val="10"/>
  <p:tag name="RELOAD_TEXTBOXALIGNMENT" val="4"/>
  <p:tag name="RELOAD_ISUSETEXTBOXSTYLE" val="False"/>
  <p:tag name="RELOAD_TEXTBOXCOLOR" val="#000000"/>
  <p:tag name="RELOAD_TEXTBOXTRANSPARENCY" val="25"/>
  <p:tag name="RELOAD_ISUSETEXTGLOW" val="False"/>
  <p:tag name="RELOAD_ISUSETRIANGLESTYLE" val="False"/>
  <p:tag name="RELOAD_TRIANGLECOLOR" val="#000000"/>
  <p:tag name="RELOAD_TRIANGLETRANSPARENCY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FONTSIZE" val="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OAD_ORIGINIMG" val="C:\Users\dcsdcr\Documents\pptlabs_pictureSlidesLab\img-1996380712-d3d6064"/>
  <p:tag name="RELOAD_CROPPEDIMG" val="C:\Users\dcsdcr\Documents\pptlabs_pictureSlidesLab\crop--11810890289c9eeca.jpg"/>
  <p:tag name="RELOAD_IMGCONTEXT" val="https://www.youtube.com/watch?v=uzMIWcyXEyU"/>
  <p:tag name="RELOAD_IMGSOURCE" val="https://www.youtube.com/watch?v=uzMIWcyXEyU"/>
  <p:tag name="RELOAD_RECTX" val="308.790996784566"/>
  <p:tag name="RELOAD_RECTY" val="63"/>
  <p:tag name="RELOAD_RECTWIDTH" val="460.209003215434"/>
  <p:tag name="RELOAD_RECTHEIGHT" val="345.156752411576"/>
  <p:tag name="RELOAD_ISUSEFROSTEDGLASSBANNERSTYLE" val="False"/>
  <p:tag name="RELOAD_FROSTEDGLASSBANNERCOLOR" val="#000000"/>
  <p:tag name="RELOAD_FROSTEDGLASSBANNERTRANSPARENCY" val="80"/>
  <p:tag name="RELOAD_ISUSEFROSTEDGLASSTEXTBOXSTYLE" val="False"/>
  <p:tag name="RELOAD_FROSTEDGLASSTEXTBOXCOLOR" val="#000000"/>
  <p:tag name="RELOAD_FROSTEDGLASSTEXTBOXTRANSPARENCY" val="80"/>
  <p:tag name="RELOAD_PICTUREINDEX" val="0"/>
  <p:tag name="RELOAD_ISUSEBANNERSTYLE" val="False"/>
  <p:tag name="RELOAD_BANNERSHAPE" val="0"/>
  <p:tag name="RELOAD_BANNERDIRECTION" val="0"/>
  <p:tag name="RELOAD_BANNERCOLOR" val="#000000"/>
  <p:tag name="RELOAD_BANNERTRANSPARENCY" val="25"/>
  <p:tag name="RELOAD_ISUSEBLURSTYLE" val="False"/>
  <p:tag name="RELOAD_BLURDEGREE" val="0"/>
  <p:tag name="RELOAD_ISUSECIRCLESTYLE" val="True"/>
  <p:tag name="RELOAD_CIRCLECOLOR" val="#000000"/>
  <p:tag name="RELOAD_CIRCLETRANSPARENCY" val="35"/>
  <p:tag name="RELOAD_ISUSEFRAMESTYLE" val="False"/>
  <p:tag name="RELOAD_FRAMECOLOR" val="#FFFFFF"/>
  <p:tag name="RELOAD_FRAMETRANSPARENCY" val="30"/>
  <p:tag name="RELOAD_OPTIONNAME" val="35% Transparency"/>
  <p:tag name="RELOAD_STYLENAME" val="Circle Style"/>
  <p:tag name="RELOAD_ISUSEOUTLINESTYLE" val="False"/>
  <p:tag name="RELOAD_OUTLINECOLOR" val="#FFFFFF"/>
  <p:tag name="RELOAD_ISUSEOVERLAYSTYLE" val="False"/>
  <p:tag name="RELOAD_OVERLAYCOLOR" val="#000000"/>
  <p:tag name="RELOAD_TRANSPARENCY" val="100"/>
  <p:tag name="RELOAD_ISINSERTREFERENCE" val="False"/>
  <p:tag name="RELOAD_CITATIONFONTSIZE" val="14"/>
  <p:tag name="RELOAD_IMAGEREFERENCEALIGNMENT" val="0"/>
  <p:tag name="RELOAD_ISUSESPECIALEFFECTSTYLE" val="False"/>
  <p:tag name="RELOAD_SPECIALEFFECT" val="-1"/>
  <p:tag name="RELOAD_ISUSETEXTFORMAT" val="True"/>
  <p:tag name="RELOAD_FONTFAMILY" val="Century Gothic"/>
  <p:tag name="RELOAD_FONTSIZEINCREASE" val="0"/>
  <p:tag name="RELOAD_TEXTBOXPOSITION" val="6"/>
  <p:tag name="RELOAD_TEXTBOXALIGNMENT" val="0"/>
  <p:tag name="RELOAD_ISUSETEXTBOXSTYLE" val="False"/>
  <p:tag name="RELOAD_TEXTBOXCOLOR" val="#000000"/>
  <p:tag name="RELOAD_TEXTBOXTRANSPARENCY" val="25"/>
  <p:tag name="RELOAD_ISUSETEXTGLOW" val="False"/>
  <p:tag name="RELOAD_ISUSETRIANGLESTYLE" val="False"/>
  <p:tag name="RELOAD_TRIANGLECOLOR" val="#000000"/>
  <p:tag name="RELOAD_TRIANGLETRANSPARENCY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FONTSIZE" val="44"/>
  <p:tag name="ORIGINALSHAPEWIDTH" val="6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FONTSIZE" val="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OAD_ORIGINIMG" val="C:\Users\dcsdcr\Documents\pptlabs_pictureSlidesLab\img--1040179521-90bb926"/>
  <p:tag name="RELOAD_CROPPEDIMG" val="C:\Users\dcsdcr\Documents\pptlabs_pictureSlidesLab\crop-32590020412e1463.jpg"/>
  <p:tag name="RELOAD_IMGCONTEXT" val="https://pixabay.com/en/photos/road trip/"/>
  <p:tag name="RELOAD_IMGSOURCE" val="https://pixabay.com/en/photos/road trip/"/>
  <p:tag name="RELOAD_RECTX" val="0"/>
  <p:tag name="RELOAD_RECTY" val="0"/>
  <p:tag name="RELOAD_RECTWIDTH" val="0"/>
  <p:tag name="RELOAD_RECTHEIGHT" val="0"/>
  <p:tag name="RELOAD_ISUSEFROSTEDGLASSBANNERSTYLE" val="False"/>
  <p:tag name="RELOAD_FROSTEDGLASSBANNERCOLOR" val="#000000"/>
  <p:tag name="RELOAD_FROSTEDGLASSBANNERTRANSPARENCY" val="80"/>
  <p:tag name="RELOAD_ISUSEFROSTEDGLASSTEXTBOXSTYLE" val="False"/>
  <p:tag name="RELOAD_FROSTEDGLASSTEXTBOXCOLOR" val="#000000"/>
  <p:tag name="RELOAD_FROSTEDGLASSTEXTBOXTRANSPARENCY" val="80"/>
  <p:tag name="RELOAD_PICTUREINDEX" val="0"/>
  <p:tag name="RELOAD_ISUSEBANNERSTYLE" val="False"/>
  <p:tag name="RELOAD_BANNERSHAPE" val="0"/>
  <p:tag name="RELOAD_BANNERDIRECTION" val="0"/>
  <p:tag name="RELOAD_BANNERCOLOR" val="#000000"/>
  <p:tag name="RELOAD_BANNERTRANSPARENCY" val="25"/>
  <p:tag name="RELOAD_ISUSEBLURSTYLE" val="False"/>
  <p:tag name="RELOAD_BLURDEGREE" val="0"/>
  <p:tag name="RELOAD_ISUSECIRCLESTYLE" val="False"/>
  <p:tag name="RELOAD_CIRCLECOLOR" val="#FFFFFF"/>
  <p:tag name="RELOAD_CIRCLETRANSPARENCY" val="0"/>
  <p:tag name="RELOAD_ISUSEFRAMESTYLE" val="False"/>
  <p:tag name="RELOAD_FRAMECOLOR" val="#FFFFFF"/>
  <p:tag name="RELOAD_FRAMETRANSPARENCY" val="30"/>
  <p:tag name="RELOAD_OPTIONNAME" val="Centered"/>
  <p:tag name="RELOAD_STYLENAME" val="Direct Text Style"/>
  <p:tag name="RELOAD_ISUSEOUTLINESTYLE" val="False"/>
  <p:tag name="RELOAD_OUTLINECOLOR" val="#FFFFFF"/>
  <p:tag name="RELOAD_ISUSEOVERLAYSTYLE" val="True"/>
  <p:tag name="RELOAD_OVERLAYCOLOR" val="#000000"/>
  <p:tag name="RELOAD_TRANSPARENCY" val="100"/>
  <p:tag name="RELOAD_ISINSERTREFERENCE" val="False"/>
  <p:tag name="RELOAD_CITATIONFONTSIZE" val="14"/>
  <p:tag name="RELOAD_IMAGEREFERENCEALIGNMENT" val="0"/>
  <p:tag name="RELOAD_ISUSESPECIALEFFECTSTYLE" val="False"/>
  <p:tag name="RELOAD_SPECIALEFFECT" val="-1"/>
  <p:tag name="RELOAD_ISUSETEXTFORMAT" val="True"/>
  <p:tag name="RELOAD_FONTFAMILY" val="Century Gothic"/>
  <p:tag name="RELOAD_FONTSIZEINCREASE" val="0"/>
  <p:tag name="RELOAD_FONTCOLOR" val="#FFFFFF"/>
  <p:tag name="RELOAD_TEXTBOXPOSITION" val="5"/>
  <p:tag name="RELOAD_TEXTBOXALIGNMENT" val="0"/>
  <p:tag name="RELOAD_ISUSETEXTBOXSTYLE" val="False"/>
  <p:tag name="RELOAD_TEXTBOXCOLOR" val="#000000"/>
  <p:tag name="RELOAD_TEXTBOXTRANSPARENCY" val="25"/>
  <p:tag name="RELOAD_ISUSETEXTGLOW" val="True"/>
  <p:tag name="RELOAD_TEXTGLOWCOLOR" val="#000000"/>
  <p:tag name="RELOAD_ISUSETRIANGLESTYLE" val="False"/>
  <p:tag name="RELOAD_TRIANGLECOLOR" val="#000000"/>
  <p:tag name="RELOAD_TRIANGLETRANSPARENCY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FONTSIZE" val="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OAD_ORIGINIMG" val="C:\Users\dcsdcr\Documents\pptlabs_pictureSlidesLab\img--1883911300-638fb57"/>
  <p:tag name="RELOAD_CROPPEDIMG" val="C:\Users\dcsdcr\Documents\pptlabs_pictureSlidesLab\crop-1578403484-9bf78dc"/>
  <p:tag name="RELOAD_IMGCONTEXT" val="http://www.public-domain-image.com/free-images/science/biology-pictures/microbiologist-in-the-influenza-branch-while-she-was-conducting-an-experiment-inside-a-biological-safety-cabinet/attachment/microbiologist-in-the-influenza-branch-while-she-was-conducting-an-experiment-inside-a-biological-safety-cabinet"/>
  <p:tag name="RELOAD_IMGSOURCE" val="http://www.public-domain-image.com/free-images/science/biology-pictures/microbiologist-in-the-influenza-branch-while-she-was-conducting-an-experiment-inside-a-biological-safety-cabinet/attachment/microbiologist-in-the-influenza-branch-while-she-was-conducting-an-experiment-inside-a-biological-safety-cabinet"/>
  <p:tag name="RELOAD_RECTX" val="43.9923954372624"/>
  <p:tag name="RELOAD_RECTY" val="55"/>
  <p:tag name="RELOAD_RECTWIDTH" val="618.681875792142"/>
  <p:tag name="RELOAD_RECTHEIGHT" val="464.011406844106"/>
  <p:tag name="RELOAD_ISUSEFROSTEDGLASSBANNERSTYLE" val="False"/>
  <p:tag name="RELOAD_FROSTEDGLASSBANNERCOLOR" val="#000000"/>
  <p:tag name="RELOAD_FROSTEDGLASSBANNERTRANSPARENCY" val="80"/>
  <p:tag name="RELOAD_ISUSEFROSTEDGLASSTEXTBOXSTYLE" val="True"/>
  <p:tag name="RELOAD_FROSTEDGLASSTEXTBOXCOLOR" val="#000000"/>
  <p:tag name="RELOAD_FROSTEDGLASSTEXTBOXTRANSPARENCY" val="60"/>
  <p:tag name="RELOAD_PICTUREINDEX" val="2"/>
  <p:tag name="RELOAD_ISUSEBANNERSTYLE" val="False"/>
  <p:tag name="RELOAD_BANNERSHAPE" val="0"/>
  <p:tag name="RELOAD_BANNERDIRECTION" val="0"/>
  <p:tag name="RELOAD_BANNERCOLOR" val="#000000"/>
  <p:tag name="RELOAD_BANNERTRANSPARENCY" val="25"/>
  <p:tag name="RELOAD_ISUSEBLURSTYLE" val="False"/>
  <p:tag name="RELOAD_BLURDEGREE" val="0"/>
  <p:tag name="RELOAD_ISUSECIRCLESTYLE" val="False"/>
  <p:tag name="RELOAD_CIRCLECOLOR" val="#FFFFFF"/>
  <p:tag name="RELOAD_CIRCLETRANSPARENCY" val="0"/>
  <p:tag name="RELOAD_ISUSEFRAMESTYLE" val="False"/>
  <p:tag name="RELOAD_FRAMECOLOR" val="#FFFFFF"/>
  <p:tag name="RELOAD_FRAMETRANSPARENCY" val="30"/>
  <p:tag name="RELOAD_OPTIONNAME" val="Reloaded"/>
  <p:tag name="RELOAD_STYLENAME" val="Frosted Glass TextBox Style"/>
  <p:tag name="RELOAD_ISUSEOUTLINESTYLE" val="False"/>
  <p:tag name="RELOAD_OUTLINECOLOR" val="#FFFFFF"/>
  <p:tag name="RELOAD_ISUSEOVERLAYSTYLE" val="False"/>
  <p:tag name="RELOAD_OVERLAYCOLOR" val="#000000"/>
  <p:tag name="RELOAD_TRANSPARENCY" val="100"/>
  <p:tag name="RELOAD_ISINSERTREFERENCE" val="False"/>
  <p:tag name="RELOAD_CITATIONFONTSIZE" val="14"/>
  <p:tag name="RELOAD_IMAGEREFERENCEALIGNMENT" val="0"/>
  <p:tag name="RELOAD_ISUSESPECIALEFFECTSTYLE" val="False"/>
  <p:tag name="RELOAD_SPECIALEFFECT" val="-1"/>
  <p:tag name="RELOAD_ISUSETEXTFORMAT" val="True"/>
  <p:tag name="RELOAD_FONTFAMILY" val="Segoe UI"/>
  <p:tag name="RELOAD_FONTSIZEINCREASE" val="0"/>
  <p:tag name="RELOAD_FONTCOLOR" val="#FFFFFF"/>
  <p:tag name="RELOAD_TEXTBOXPOSITION" val="8"/>
  <p:tag name="RELOAD_TEXTBOXALIGNMENT" val="0"/>
  <p:tag name="RELOAD_ISUSETEXTBOXSTYLE" val="False"/>
  <p:tag name="RELOAD_TEXTBOXCOLOR" val="#000000"/>
  <p:tag name="RELOAD_TEXTBOXTRANSPARENCY" val="25"/>
  <p:tag name="RELOAD_ISUSETEXTGLOW" val="False"/>
  <p:tag name="RELOAD_ISUSETRIANGLESTYLE" val="False"/>
  <p:tag name="RELOAD_TRIANGLECOLOR" val="#000000"/>
  <p:tag name="RELOAD_TRIANGLETRANSPARENCY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FONTSIZE" val="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OAD_ORIGINIMG" val="C:\Users\Giki\Documents\pptlabs_pictureSlidesLab\img--9138219482e2817c.jpg"/>
  <p:tag name="RELOAD_CROPPEDIMG" val="C:\Users\Giki\Documents\pptlabs_pictureSlidesLab\crop-1945415518de0da15.jpg"/>
  <p:tag name="RELOAD_IMGCONTEXT" val="https://en.wikipedia.org/wiki/Rock_climbing"/>
  <p:tag name="RELOAD_IMGSOURCE" val="https://en.wikipedia.org/wiki/Rock_climbing"/>
  <p:tag name="RELOAD_RECTX" val="0"/>
  <p:tag name="RELOAD_RECTY" val="195.571428571429"/>
  <p:tag name="RELOAD_RECTWIDTH" val="328.142857142857"/>
  <p:tag name="RELOAD_RECTHEIGHT" val="246.107142857143"/>
  <p:tag name="RELOAD_ISUSEFROSTEDGLASSBANNERSTYLE" val="False"/>
  <p:tag name="RELOAD_FROSTEDGLASSBANNERCOLOR" val="#000000"/>
  <p:tag name="RELOAD_FROSTEDGLASSBANNERTRANSPARENCY" val="80"/>
  <p:tag name="RELOAD_ISUSEFROSTEDGLASSTEXTBOXSTYLE" val="True"/>
  <p:tag name="RELOAD_FROSTEDGLASSTEXTBOXCOLOR" val="#000000"/>
  <p:tag name="RELOAD_FROSTEDGLASSTEXTBOXTRANSPARENCY" val="80"/>
  <p:tag name="RELOAD_PICTUREINDEX" val="0"/>
  <p:tag name="RELOAD_ISUSEBANNERSTYLE" val="False"/>
  <p:tag name="RELOAD_BANNERSHAPE" val="0"/>
  <p:tag name="RELOAD_BANNERDIRECTION" val="0"/>
  <p:tag name="RELOAD_BANNERCOLOR" val="#000000"/>
  <p:tag name="RELOAD_BANNERTRANSPARENCY" val="25"/>
  <p:tag name="RELOAD_ISUSEBLURSTYLE" val="False"/>
  <p:tag name="RELOAD_BLURDEGREE" val="0"/>
  <p:tag name="RELOAD_ISUSECIRCLESTYLE" val="False"/>
  <p:tag name="RELOAD_CIRCLECOLOR" val="#FFFFFF"/>
  <p:tag name="RELOAD_CIRCLETRANSPARENCY" val="0"/>
  <p:tag name="RELOAD_ISUSEFRAMESTYLE" val="False"/>
  <p:tag name="RELOAD_FRAMECOLOR" val="#FFFFFF"/>
  <p:tag name="RELOAD_FRAMETRANSPARENCY" val="30"/>
  <p:tag name="RELOAD_OPTIONNAME" val="Reloaded"/>
  <p:tag name="RELOAD_STYLENAME" val="Frosted Glass TextBox Style"/>
  <p:tag name="RELOAD_ISUSEOUTLINESTYLE" val="False"/>
  <p:tag name="RELOAD_OUTLINECOLOR" val="#FFFFFF"/>
  <p:tag name="RELOAD_ISUSEOVERLAYSTYLE" val="False"/>
  <p:tag name="RELOAD_OVERLAYCOLOR" val="#000000"/>
  <p:tag name="RELOAD_TRANSPARENCY" val="100"/>
  <p:tag name="RELOAD_CITATIONFONTSIZE" val="14"/>
  <p:tag name="RELOAD_IMAGEREFERENCEALIGNMENT" val="0"/>
  <p:tag name="RELOAD_ISUSESPECIALEFFECTSTYLE" val="False"/>
  <p:tag name="RELOAD_SPECIALEFFECT" val="-1"/>
  <p:tag name="RELOAD_ISUSETEXTFORMAT" val="True"/>
  <p:tag name="RELOAD_FONTFAMILY" val="Segoe UI"/>
  <p:tag name="RELOAD_FONTSIZEINCREASE" val="0"/>
  <p:tag name="RELOAD_FONTCOLOR" val="#FFFFFF"/>
  <p:tag name="RELOAD_TEXTBOXPOSITION" val="7"/>
  <p:tag name="RELOAD_TEXTBOXALIGNMENT" val="0"/>
  <p:tag name="RELOAD_ISUSETEXTBOXSTYLE" val="False"/>
  <p:tag name="RELOAD_TEXTBOXCOLOR" val="#000000"/>
  <p:tag name="RELOAD_TEXTBOXTRANSPARENCY" val="25"/>
  <p:tag name="RELOAD_ISUSETEXTGLOW" val="False"/>
  <p:tag name="RELOAD_ISUSETRIANGLESTYLE" val="False"/>
  <p:tag name="RELOAD_TRIANGLECOLOR" val="#000000"/>
  <p:tag name="RELOAD_TRIANGLETRANSPARENCY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FONTSIZE" val="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OAD_ORIGINIMG" val="C:\Users\dcsdcr\Documents\pptlabs_pictureSlidesLab\img-1211982713-882b103"/>
  <p:tag name="RELOAD_CROPPEDIMG" val="C:\Users\dcsdcr\Documents\pptlabs_pictureSlidesLab\crop--592803057f1e6b34.jpg"/>
  <p:tag name="RELOAD_IMGCONTEXT" val="https://pixabay.com/en/technology-informatics-computers-298256/"/>
  <p:tag name="RELOAD_IMGSOURCE" val="https://pixabay.com/en/technology-informatics-computers-298256/"/>
  <p:tag name="RELOAD_RECTX" val="182.560975609756"/>
  <p:tag name="RELOAD_RECTY" val="52.4999999999999"/>
  <p:tag name="RELOAD_RECTWIDTH" val="442.878048780488"/>
  <p:tag name="RELOAD_RECTHEIGHT" val="332.158536585366"/>
  <p:tag name="RELOAD_ISUSEFROSTEDGLASSBANNERSTYLE" val="True"/>
  <p:tag name="RELOAD_FROSTEDGLASSBANNERCOLOR" val="#000000"/>
  <p:tag name="RELOAD_FROSTEDGLASSBANNERTRANSPARENCY" val="80"/>
  <p:tag name="RELOAD_ISUSEFROSTEDGLASSTEXTBOXSTYLE" val="False"/>
  <p:tag name="RELOAD_FROSTEDGLASSTEXTBOXCOLOR" val="#000000"/>
  <p:tag name="RELOAD_FROSTEDGLASSTEXTBOXTRANSPARENCY" val="80"/>
  <p:tag name="RELOAD_PICTUREINDEX" val="0"/>
  <p:tag name="RELOAD_ISUSEBANNERSTYLE" val="False"/>
  <p:tag name="RELOAD_BANNERSHAPE" val="0"/>
  <p:tag name="RELOAD_BANNERDIRECTION" val="0"/>
  <p:tag name="RELOAD_BANNERCOLOR" val="#000000"/>
  <p:tag name="RELOAD_BANNERTRANSPARENCY" val="25"/>
  <p:tag name="RELOAD_ISUSEBLURSTYLE" val="False"/>
  <p:tag name="RELOAD_BLURDEGREE" val="0"/>
  <p:tag name="RELOAD_ISUSECIRCLESTYLE" val="False"/>
  <p:tag name="RELOAD_CIRCLECOLOR" val="#FFFFFF"/>
  <p:tag name="RELOAD_CIRCLETRANSPARENCY" val="0"/>
  <p:tag name="RELOAD_ISUSEFRAMESTYLE" val="False"/>
  <p:tag name="RELOAD_FRAMECOLOR" val="#FFFFFF"/>
  <p:tag name="RELOAD_FRAMETRANSPARENCY" val="30"/>
  <p:tag name="RELOAD_OPTIONNAME" val="Bottom"/>
  <p:tag name="RELOAD_STYLENAME" val="Frosted Glass Banner Style"/>
  <p:tag name="RELOAD_ISUSEOUTLINESTYLE" val="False"/>
  <p:tag name="RELOAD_OUTLINECOLOR" val="#FFFFFF"/>
  <p:tag name="RELOAD_ISUSEOVERLAYSTYLE" val="False"/>
  <p:tag name="RELOAD_OVERLAYCOLOR" val="#000000"/>
  <p:tag name="RELOAD_TRANSPARENCY" val="100"/>
  <p:tag name="RELOAD_ISINSERTREFERENCE" val="False"/>
  <p:tag name="RELOAD_CITATIONFONTSIZE" val="14"/>
  <p:tag name="RELOAD_IMAGEREFERENCEALIGNMENT" val="0"/>
  <p:tag name="RELOAD_ISUSESPECIALEFFECTSTYLE" val="False"/>
  <p:tag name="RELOAD_SPECIALEFFECT" val="-1"/>
  <p:tag name="RELOAD_ISUSETEXTFORMAT" val="True"/>
  <p:tag name="RELOAD_FONTFAMILY" val="Segoe UI"/>
  <p:tag name="RELOAD_FONTSIZEINCREASE" val="0"/>
  <p:tag name="RELOAD_FONTCOLOR" val="#FFFFFF"/>
  <p:tag name="RELOAD_TEXTBOXPOSITION" val="8"/>
  <p:tag name="RELOAD_TEXTBOXALIGNMENT" val="0"/>
  <p:tag name="RELOAD_ISUSETEXTBOXSTYLE" val="False"/>
  <p:tag name="RELOAD_TEXTBOXCOLOR" val="#000000"/>
  <p:tag name="RELOAD_TEXTBOXTRANSPARENCY" val="25"/>
  <p:tag name="RELOAD_ISUSETEXTGLOW" val="False"/>
  <p:tag name="RELOAD_ISUSETRIANGLESTYLE" val="False"/>
  <p:tag name="RELOAD_TRIANGLECOLOR" val="#000000"/>
  <p:tag name="RELOAD_TRIANGLETRANSPARENCY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112</Words>
  <Application>Microsoft Office PowerPoint</Application>
  <PresentationFormat>On-screen Show (4:3)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Segoe UI</vt:lpstr>
      <vt:lpstr>Office Theme</vt:lpstr>
      <vt:lpstr>Let’s talk about  Higher Education</vt:lpstr>
      <vt:lpstr>Learning  is a never-ending journey.</vt:lpstr>
      <vt:lpstr>Discovering new knowledge is a big part of higher education.</vt:lpstr>
      <vt:lpstr>Expect hardships.</vt:lpstr>
      <vt:lpstr>You can use your knowledge to change the world.</vt:lpstr>
      <vt:lpstr>It’s time for  your future to take off!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about Higher Education</dc:title>
  <dc:creator>Damith Chatura Rajapakse</dc:creator>
  <cp:lastModifiedBy>Giki</cp:lastModifiedBy>
  <cp:revision>13</cp:revision>
  <dcterms:created xsi:type="dcterms:W3CDTF">2016-03-05T10:31:22Z</dcterms:created>
  <dcterms:modified xsi:type="dcterms:W3CDTF">2016-03-16T13:19:05Z</dcterms:modified>
</cp:coreProperties>
</file>