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697" r:id="rId4"/>
  </p:sldMasterIdLst>
  <p:notesMasterIdLst>
    <p:notesMasterId r:id="rId38"/>
  </p:notesMasterIdLst>
  <p:sldIdLst>
    <p:sldId id="332" r:id="rId5"/>
    <p:sldId id="256" r:id="rId6"/>
    <p:sldId id="333" r:id="rId7"/>
    <p:sldId id="334" r:id="rId8"/>
    <p:sldId id="314" r:id="rId9"/>
    <p:sldId id="315" r:id="rId10"/>
    <p:sldId id="316" r:id="rId11"/>
    <p:sldId id="335" r:id="rId12"/>
    <p:sldId id="336" r:id="rId13"/>
    <p:sldId id="318" r:id="rId14"/>
    <p:sldId id="320" r:id="rId15"/>
    <p:sldId id="319" r:id="rId16"/>
    <p:sldId id="337" r:id="rId17"/>
    <p:sldId id="338" r:id="rId18"/>
    <p:sldId id="323" r:id="rId19"/>
    <p:sldId id="322" r:id="rId20"/>
    <p:sldId id="324" r:id="rId21"/>
    <p:sldId id="339" r:id="rId22"/>
    <p:sldId id="340" r:id="rId23"/>
    <p:sldId id="326" r:id="rId24"/>
    <p:sldId id="325" r:id="rId25"/>
    <p:sldId id="327" r:id="rId26"/>
    <p:sldId id="341" r:id="rId27"/>
    <p:sldId id="342" r:id="rId28"/>
    <p:sldId id="328" r:id="rId29"/>
    <p:sldId id="330" r:id="rId30"/>
    <p:sldId id="329" r:id="rId31"/>
    <p:sldId id="343" r:id="rId32"/>
    <p:sldId id="344" r:id="rId33"/>
    <p:sldId id="331" r:id="rId34"/>
    <p:sldId id="345" r:id="rId35"/>
    <p:sldId id="346" r:id="rId36"/>
    <p:sldId id="34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3F46055-7502-42B9-9A3E-BFBA34161CDA}">
          <p14:sldIdLst>
            <p14:sldId id="332"/>
            <p14:sldId id="256"/>
            <p14:sldId id="333"/>
          </p14:sldIdLst>
        </p14:section>
        <p14:section name="Background and motivation" id="{B64985A9-05A0-43FD-A400-8315A4E2DF68}">
          <p14:sldIdLst>
            <p14:sldId id="334"/>
            <p14:sldId id="314"/>
            <p14:sldId id="315"/>
            <p14:sldId id="316"/>
            <p14:sldId id="335"/>
          </p14:sldIdLst>
        </p14:section>
        <p14:section name="Problem addressed" id="{762C5EAF-0031-4ABA-A6DC-C2E1FFCF29AA}">
          <p14:sldIdLst>
            <p14:sldId id="336"/>
            <p14:sldId id="318"/>
            <p14:sldId id="320"/>
            <p14:sldId id="319"/>
            <p14:sldId id="337"/>
          </p14:sldIdLst>
        </p14:section>
        <p14:section name="Proposed solution" id="{536B48B7-E19C-4BDE-9D79-EC0A9D413904}">
          <p14:sldIdLst>
            <p14:sldId id="338"/>
            <p14:sldId id="323"/>
            <p14:sldId id="322"/>
            <p14:sldId id="324"/>
            <p14:sldId id="339"/>
          </p14:sldIdLst>
        </p14:section>
        <p14:section name="Preliminary results" id="{52192AD5-88A1-40A6-8C9F-2C0DBDEB5F6A}">
          <p14:sldIdLst>
            <p14:sldId id="340"/>
            <p14:sldId id="326"/>
            <p14:sldId id="325"/>
            <p14:sldId id="327"/>
            <p14:sldId id="341"/>
          </p14:sldIdLst>
        </p14:section>
        <p14:section name="Evaluation" id="{7CA5F120-8D27-490D-A50A-6675B4DA4921}">
          <p14:sldIdLst>
            <p14:sldId id="342"/>
            <p14:sldId id="328"/>
            <p14:sldId id="330"/>
            <p14:sldId id="329"/>
            <p14:sldId id="343"/>
          </p14:sldIdLst>
        </p14:section>
        <p14:section name="Future work" id="{510D2B0B-24B5-4E7C-9001-41E51380791D}">
          <p14:sldIdLst>
            <p14:sldId id="344"/>
            <p14:sldId id="331"/>
            <p14:sldId id="345"/>
            <p14:sldId id="346"/>
            <p14:sldId id="34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627BE-A05D-4ACA-8E33-EA05D522C849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8C41B-5481-4BC3-8140-58AED22942D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58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mtClean="0"/>
              <a:t>This notes page is used to store data - Do not edit the notes. UFBUVGVtcGxhdGVNYXJrZXI=@VGl0bGUgMQ==@UHB0TGFic0FnZW5kYV8mXkBDb250ZW50U2hhcGVfJl5AMjAxNTA3MDExOTE3NTMzMjU1MA==@VW5uYW1lZCBTaGFwZSAyMDE1MDcxMzEzNTMxODcwNzIxNA==@1456392278</a:t>
            </a:r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8C41B-5481-4BC3-8140-58AED22942D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677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4846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2246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966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5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13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4292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65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248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19699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1195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3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98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16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69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13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9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0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16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2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9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17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711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0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336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3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9EC42EEE-3E5D-4D0F-A5A1-DBE4DDAAFE18}" type="datetimeFigureOut">
              <a:rPr lang="en-SG" smtClean="0">
                <a:solidFill>
                  <a:prstClr val="black"/>
                </a:solidFill>
              </a:rPr>
              <a:pPr/>
              <a:t>13/7/2015</a:t>
            </a:fld>
            <a:endParaRPr lang="en-SG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/>
          <a:lstStyle/>
          <a:p>
            <a:endParaRPr lang="en-SG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EC42EEE-3E5D-4D0F-A5A1-DBE4DDAAFE18}" type="datetimeFigureOut">
              <a:rPr lang="en-SG" smtClean="0"/>
              <a:t>13/7/2015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77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4" r:id="rId7"/>
    <p:sldLayoutId id="2147483685" r:id="rId8"/>
    <p:sldLayoutId id="214748368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-22920"/>
            <a:ext cx="9144000" cy="6880920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28800"/>
            <a:ext cx="7047885" cy="4094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0C43908-C506-4F06-A04C-9891B306994B}" type="slidenum">
              <a:rPr lang="en-SG" smtClean="0">
                <a:solidFill>
                  <a:srgbClr val="465E9C"/>
                </a:solidFill>
              </a:rPr>
              <a:pPr/>
              <a:t>‹#›</a:t>
            </a:fld>
            <a:endParaRPr lang="en-SG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9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genda_&amp;^@Bullet_&amp;^@Reference_&amp;^@20150701191753443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PTTemplateMarker"/>
          <p:cNvSpPr txBox="1"/>
          <p:nvPr/>
        </p:nvSpPr>
        <p:spPr>
          <a:xfrm>
            <a:off x="0" y="6405135"/>
            <a:ext cx="9144000" cy="1200329"/>
          </a:xfrm>
          <a:prstGeom prst="rect">
            <a:avLst/>
          </a:prstGeom>
          <a:solidFill>
            <a:srgbClr val="C00000"/>
          </a:solidFill>
        </p:spPr>
        <p:txBody>
          <a:bodyPr vert="horz" rtlCol="0">
            <a:normAutofit/>
          </a:bodyPr>
          <a:lstStyle/>
          <a:p>
            <a:pPr algn="ctr"/>
            <a:r>
              <a:rPr lang="en-SG" b="1" smtClean="0">
                <a:solidFill>
                  <a:srgbClr val="FFFF00"/>
                </a:solidFill>
              </a:rPr>
              <a:t>This slide is used as a ‘Template' for generating agenda slides. Please do not delete this slide.</a:t>
            </a:r>
          </a:p>
          <a:p>
            <a:pPr algn="ctr"/>
            <a:r>
              <a:rPr lang="en-SG" smtClean="0">
                <a:solidFill>
                  <a:srgbClr val="FFFFFF"/>
                </a:solidFill>
              </a:rPr>
              <a:t>Adjust the design of this slide and click the 'Sync Agenda' (in Agenda Lab) to replicate the design in the other slides.</a:t>
            </a:r>
            <a:endParaRPr lang="en-SG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b="1" dirty="0">
                <a:solidFill>
                  <a:srgbClr val="C00000"/>
                </a:solidFill>
              </a:rPr>
              <a:t>Project Progress Report</a:t>
            </a:r>
          </a:p>
        </p:txBody>
      </p:sp>
      <p:sp>
        <p:nvSpPr>
          <p:cNvPr id="3" name="PptLabsAgenda_&amp;^@ContentShape_&amp;^@201507011917533255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SG" dirty="0">
                <a:solidFill>
                  <a:srgbClr val="808080"/>
                </a:solidFill>
              </a:rPr>
              <a:t>Visited bullet format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SG" dirty="0">
                <a:solidFill>
                  <a:srgbClr val="C00000"/>
                </a:solidFill>
              </a:rPr>
              <a:t>Highlighted bullet format</a:t>
            </a:r>
          </a:p>
          <a:p>
            <a:pPr>
              <a:buClrTx/>
              <a:buFont typeface="Courier New" panose="02070309020205020404" pitchFamily="49" charset="0"/>
              <a:buChar char="o"/>
            </a:pPr>
            <a:r>
              <a:rPr lang="en-SG" dirty="0">
                <a:solidFill>
                  <a:srgbClr val="000000"/>
                </a:solidFill>
              </a:rPr>
              <a:t>Unvisited bullet format</a:t>
            </a:r>
          </a:p>
          <a:p>
            <a:pPr>
              <a:buNone/>
            </a:pPr>
            <a:r>
              <a:rPr lang="en-SG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r>
              <a:rPr lang="en-SG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r>
              <a:rPr lang="en-SG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r>
              <a:rPr lang="en-SG" dirty="0" smtClean="0">
                <a:solidFill>
                  <a:srgbClr val="000000"/>
                </a:solidFill>
              </a:rPr>
              <a:t> </a:t>
            </a:r>
            <a:endParaRPr lang="en-SG" dirty="0">
              <a:solidFill>
                <a:srgbClr val="000000"/>
              </a:solidFill>
            </a:endParaRPr>
          </a:p>
        </p:txBody>
      </p:sp>
      <p:grpSp>
        <p:nvGrpSpPr>
          <p:cNvPr id="14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9" name="Rectangle 8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8" name="Pentagon 7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3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problem addressed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 </a:t>
            </a:r>
            <a:r>
              <a:rPr lang="en-US" sz="2000" dirty="0" err="1" smtClean="0"/>
              <a:t>consectetuer</a:t>
            </a:r>
            <a:r>
              <a:rPr lang="en-US" sz="2000" dirty="0" smtClean="0"/>
              <a:t> </a:t>
            </a:r>
            <a:r>
              <a:rPr lang="en-US" sz="2000" dirty="0" err="1" smtClean="0"/>
              <a:t>adipiscing</a:t>
            </a:r>
            <a:r>
              <a:rPr lang="en-US" sz="2000" dirty="0" smtClean="0"/>
              <a:t> elit. </a:t>
            </a:r>
          </a:p>
        </p:txBody>
      </p:sp>
      <p:pic>
        <p:nvPicPr>
          <p:cNvPr id="2050" name="Picture 2" descr="Bonsack's mach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80483"/>
            <a:ext cx="5904656" cy="4536504"/>
          </a:xfrm>
          <a:prstGeom prst="roundRect">
            <a:avLst>
              <a:gd name="adj" fmla="val 71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problem addressed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problem addressed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r>
              <a:rPr lang="en-US" dirty="0" err="1" smtClean="0"/>
              <a:t>Consectetuer</a:t>
            </a:r>
            <a:r>
              <a:rPr lang="en-US" dirty="0" smtClean="0"/>
              <a:t> adipiscing elit. Maecenas porttitor congue massa. Fusce posuere, magna sed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endParaRPr lang="en-US" dirty="0" smtClean="0"/>
          </a:p>
          <a:p>
            <a:r>
              <a:rPr lang="en-US" dirty="0" smtClean="0"/>
              <a:t>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4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oblem addresse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5166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Problem addressed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Proposed solution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16" name="Group 15"/>
          <p:cNvGrpSpPr/>
          <p:nvPr/>
        </p:nvGrpSpPr>
        <p:grpSpPr>
          <a:xfrm>
            <a:off x="4788024" y="2564904"/>
            <a:ext cx="3528392" cy="2016224"/>
            <a:chOff x="4788024" y="2564904"/>
            <a:chExt cx="3528392" cy="2016224"/>
          </a:xfrm>
        </p:grpSpPr>
        <p:sp>
          <p:nvSpPr>
            <p:cNvPr id="13" name="Rounded Rectangular Callout 2"/>
            <p:cNvSpPr/>
            <p:nvPr/>
          </p:nvSpPr>
          <p:spPr>
            <a:xfrm>
              <a:off x="4788024" y="2564904"/>
              <a:ext cx="3528392" cy="2016224"/>
            </a:xfrm>
            <a:prstGeom prst="wedgeRoundRectCallout">
              <a:avLst>
                <a:gd name="adj1" fmla="val -60426"/>
                <a:gd name="adj2" fmla="val -34502"/>
                <a:gd name="adj3" fmla="val 1666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Bonsack's machine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043" t="51596" r="62546" b="19313"/>
            <a:stretch/>
          </p:blipFill>
          <p:spPr bwMode="auto">
            <a:xfrm>
              <a:off x="5076056" y="2996952"/>
              <a:ext cx="1812862" cy="1212755"/>
            </a:xfrm>
            <a:prstGeom prst="roundRect">
              <a:avLst>
                <a:gd name="adj" fmla="val 7165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22"/>
            <p:cNvSpPr txBox="1"/>
            <p:nvPr/>
          </p:nvSpPr>
          <p:spPr>
            <a:xfrm>
              <a:off x="7164288" y="3284984"/>
              <a:ext cx="1008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Buy or build?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4" name="Rectangle 33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Pentagon 35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9621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oposed solu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5660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Proposed solution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4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 </a:t>
            </a:r>
            <a:r>
              <a:rPr lang="en-US" sz="2000" dirty="0" err="1" smtClean="0"/>
              <a:t>consectetuer</a:t>
            </a:r>
            <a:r>
              <a:rPr lang="en-US" sz="2000" dirty="0" smtClean="0"/>
              <a:t> </a:t>
            </a:r>
            <a:r>
              <a:rPr lang="en-US" sz="2000" dirty="0" err="1" smtClean="0"/>
              <a:t>adipiscing</a:t>
            </a:r>
            <a:r>
              <a:rPr lang="en-US" sz="2000" dirty="0" smtClean="0"/>
              <a:t> elit. </a:t>
            </a:r>
          </a:p>
        </p:txBody>
      </p:sp>
      <p:pic>
        <p:nvPicPr>
          <p:cNvPr id="3074" name="Picture 2" descr="https://upload.wikimedia.org/wikipedia/commons/3/35/Human_losses_of_world_war_two_by_country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04"/>
          <a:stretch/>
        </p:blipFill>
        <p:spPr bwMode="auto">
          <a:xfrm>
            <a:off x="1475656" y="1632856"/>
            <a:ext cx="6336704" cy="42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proposed solution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proposed solution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proposed solution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r>
              <a:rPr lang="en-US" dirty="0" err="1" smtClean="0"/>
              <a:t>Consectetuer</a:t>
            </a:r>
            <a:r>
              <a:rPr lang="en-US" dirty="0" smtClean="0"/>
              <a:t> adipiscing elit. Maecenas porttitor congue massa. Fusce posuere, magna sed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endParaRPr lang="en-US" dirty="0" smtClean="0"/>
          </a:p>
          <a:p>
            <a:r>
              <a:rPr lang="en-US" dirty="0" smtClean="0"/>
              <a:t>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oposed solu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5674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Proposed solution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922532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eliminary result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6254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Preliminary results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50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2780928"/>
            <a:ext cx="7632848" cy="20462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Agenda Lab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sz="3200" dirty="0" smtClean="0"/>
              <a:t>Agenda Slides (Text) Example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6381750"/>
            <a:ext cx="3989040" cy="477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http://PowerPointLabs.info</a:t>
            </a:r>
            <a:endParaRPr lang="en-SG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preliminary results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 </a:t>
            </a:r>
            <a:r>
              <a:rPr lang="en-US" sz="2000" dirty="0" err="1" smtClean="0"/>
              <a:t>consectetuer</a:t>
            </a:r>
            <a:r>
              <a:rPr lang="en-US" sz="2000" dirty="0" smtClean="0"/>
              <a:t> </a:t>
            </a:r>
            <a:r>
              <a:rPr lang="en-US" sz="2000" dirty="0" err="1" smtClean="0"/>
              <a:t>adipiscing</a:t>
            </a:r>
            <a:r>
              <a:rPr lang="en-US" sz="2000" dirty="0" smtClean="0"/>
              <a:t> elit. </a:t>
            </a:r>
          </a:p>
        </p:txBody>
      </p:sp>
      <p:pic>
        <p:nvPicPr>
          <p:cNvPr id="4098" name="Picture 2" descr="https://upload.wikimedia.org/wikipedia/commons/thumb/5/57/GanttChartAnatomy.svg/896px-GanttChartAnatomy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50237"/>
            <a:ext cx="6854279" cy="455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preliminary results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preliminary results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r>
              <a:rPr lang="en-US" dirty="0" err="1" smtClean="0"/>
              <a:t>Consectetuer</a:t>
            </a:r>
            <a:r>
              <a:rPr lang="en-US" dirty="0" smtClean="0"/>
              <a:t> adipiscing elit. Maecenas porttitor congue massa. Fusce posuere, magna sed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endParaRPr lang="en-US" dirty="0" smtClean="0"/>
          </a:p>
          <a:p>
            <a:r>
              <a:rPr lang="en-US" dirty="0" smtClean="0"/>
              <a:t>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Preliminary results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62708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Preliminary results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11595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Evalua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7038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Preliminary results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Evaluation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7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evaluation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evaluation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r>
              <a:rPr lang="en-US" dirty="0" err="1" smtClean="0"/>
              <a:t>Consectetuer</a:t>
            </a:r>
            <a:r>
              <a:rPr lang="en-US" dirty="0" smtClean="0"/>
              <a:t> adipiscing elit. Maecenas porttitor congue massa. Fusce posuere, magna sed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endParaRPr lang="en-US" dirty="0" smtClean="0"/>
          </a:p>
          <a:p>
            <a:r>
              <a:rPr lang="en-US" dirty="0" smtClean="0"/>
              <a:t>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55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31640" y="6237312"/>
            <a:ext cx="6696744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 </a:t>
            </a:r>
            <a:r>
              <a:rPr lang="en-US" sz="2000" dirty="0" err="1" smtClean="0"/>
              <a:t>consectetuer</a:t>
            </a:r>
            <a:r>
              <a:rPr lang="en-US" sz="2000" dirty="0" smtClean="0"/>
              <a:t> </a:t>
            </a:r>
            <a:r>
              <a:rPr lang="en-US" sz="2000" dirty="0" err="1" smtClean="0"/>
              <a:t>adipiscing</a:t>
            </a:r>
            <a:r>
              <a:rPr lang="en-US" sz="2000" dirty="0" smtClean="0"/>
              <a:t> elit.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527" y="1905000"/>
            <a:ext cx="7299233" cy="35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08911" cy="864097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evaluation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591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Evalua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7090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Preliminary results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Evaluation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6957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7548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Preliminary results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Evaluation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Future work</a:t>
            </a:r>
            <a:endParaRPr lang="en-SG">
              <a:solidFill>
                <a:srgbClr val="C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09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3750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Background and motivation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Problem addressed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Proposed solution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grpSp>
        <p:nvGrpSpPr>
          <p:cNvPr id="31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2" name="Rectangle 31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6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future work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1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7563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Preliminary results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Evaluation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Future work</a:t>
            </a:r>
            <a:endParaRPr lang="en-SG">
              <a:solidFill>
                <a:srgbClr val="C00000"/>
              </a:solidFill>
            </a:endParaRPr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OfBulletAgenda_&amp;^@Future work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7578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Problem addressed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Proposed solution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Preliminary results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Evaluation</a:t>
            </a:r>
            <a:endParaRPr lang="en-SG"/>
          </a:p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Future work</a:t>
            </a:r>
            <a:endParaRPr lang="en-SG"/>
          </a:p>
          <a:p>
            <a:endParaRPr lang="en-SG"/>
          </a:p>
        </p:txBody>
      </p:sp>
      <p:grpSp>
        <p:nvGrpSpPr>
          <p:cNvPr id="29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0" name="Rectangle 29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Pentagon 31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78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PTLabsAcknowledgem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" y="992124"/>
            <a:ext cx="7845552" cy="48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Background and motiv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4617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Background and motivation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Problem addressed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Proposed solution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sp>
        <p:nvSpPr>
          <p:cNvPr id="13" name="Rounded Rectangular Callout 2"/>
          <p:cNvSpPr/>
          <p:nvPr/>
        </p:nvSpPr>
        <p:spPr>
          <a:xfrm>
            <a:off x="4788024" y="2564904"/>
            <a:ext cx="3528392" cy="2016224"/>
          </a:xfrm>
          <a:prstGeom prst="wedgeRoundRectCallout">
            <a:avLst>
              <a:gd name="adj1" fmla="val -61146"/>
              <a:gd name="adj2" fmla="val -5046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s://upload.wikimedia.org/wikipedia/commons/4/49/Ape_skeletons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261"/>
          <a:stretch/>
        </p:blipFill>
        <p:spPr bwMode="auto">
          <a:xfrm>
            <a:off x="5004048" y="2852936"/>
            <a:ext cx="1676152" cy="14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/>
          <p:nvPr/>
        </p:nvSpPr>
        <p:spPr>
          <a:xfrm>
            <a:off x="6804248" y="2924944"/>
            <a:ext cx="1256020" cy="137168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C00000"/>
                </a:solidFill>
              </a:rPr>
              <a:t>?</a:t>
            </a:r>
            <a:endParaRPr lang="en-US" sz="4400" dirty="0">
              <a:solidFill>
                <a:srgbClr val="C00000"/>
              </a:solidFill>
            </a:endParaRPr>
          </a:p>
        </p:txBody>
      </p:sp>
      <p:grpSp>
        <p:nvGrpSpPr>
          <p:cNvPr id="32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3" name="Rectangle 32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Pentagon 34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1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C00000"/>
                </a:solidFill>
              </a:rPr>
              <a:t>Details of background </a:t>
            </a:r>
            <a:r>
              <a:rPr lang="en-US" sz="3200" b="1" dirty="0">
                <a:solidFill>
                  <a:srgbClr val="C00000"/>
                </a:solidFill>
              </a:rPr>
              <a:t>and </a:t>
            </a:r>
            <a:r>
              <a:rPr lang="en-US" sz="3200" b="1" dirty="0" smtClean="0">
                <a:solidFill>
                  <a:srgbClr val="C00000"/>
                </a:solidFill>
              </a:rPr>
              <a:t>motivation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Lorem ipsum dolor sit amet, consectetuer adipiscing elit. Maecenas porttitor congue massa.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Fusce</a:t>
            </a:r>
            <a:r>
              <a:rPr lang="en-US" dirty="0" smtClean="0"/>
              <a:t> posuere, magna sed pulvinar ultricies, purus lectus malesuada libero, sit amet commodo magna eros quis urna.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Nunc viverra imperdiet enim. Fusce est. Vivamus a tellus.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Details of background </a:t>
            </a:r>
            <a:r>
              <a:rPr lang="en-US" sz="3200" b="1" dirty="0"/>
              <a:t>and </a:t>
            </a:r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r>
              <a:rPr lang="en-US" dirty="0" err="1" smtClean="0"/>
              <a:t>Consectetuer</a:t>
            </a:r>
            <a:r>
              <a:rPr lang="en-US" dirty="0" smtClean="0"/>
              <a:t> adipiscing elit. Maecenas porttitor congue massa. Fusce posuere, magna sed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endParaRPr lang="en-US" dirty="0" smtClean="0"/>
          </a:p>
          <a:p>
            <a:r>
              <a:rPr lang="en-US" dirty="0" smtClean="0"/>
              <a:t>Purus lectus malesuada libero, sit amet commodo magna eros quis urna.</a:t>
            </a:r>
          </a:p>
          <a:p>
            <a:endParaRPr lang="en-US" dirty="0" smtClean="0"/>
          </a:p>
          <a:p>
            <a:r>
              <a:rPr lang="en-US" dirty="0" smtClean="0"/>
              <a:t>Nunc viverra imperdiet enim. Fusce est. Vivamus a tellus.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Details of background </a:t>
            </a:r>
            <a:r>
              <a:rPr lang="en-US" b="1" dirty="0"/>
              <a:t>and </a:t>
            </a:r>
            <a:r>
              <a:rPr lang="en-US" b="1" dirty="0" smtClean="0"/>
              <a:t>motivation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8229600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Lorem ipsum dolor sit </a:t>
            </a:r>
            <a:r>
              <a:rPr lang="en-US" sz="2000" dirty="0" err="1" smtClean="0"/>
              <a:t>amet</a:t>
            </a:r>
            <a:r>
              <a:rPr lang="en-US" sz="2000" dirty="0" smtClean="0"/>
              <a:t> </a:t>
            </a:r>
            <a:r>
              <a:rPr lang="en-US" sz="2000" dirty="0" err="1" smtClean="0"/>
              <a:t>consectetuer</a:t>
            </a:r>
            <a:r>
              <a:rPr lang="en-US" sz="2000" dirty="0" smtClean="0"/>
              <a:t> </a:t>
            </a:r>
            <a:r>
              <a:rPr lang="en-US" sz="2000" dirty="0" err="1" smtClean="0"/>
              <a:t>adipiscing</a:t>
            </a:r>
            <a:r>
              <a:rPr lang="en-US" sz="2000" dirty="0" smtClean="0"/>
              <a:t> elit. </a:t>
            </a:r>
          </a:p>
        </p:txBody>
      </p:sp>
      <p:pic>
        <p:nvPicPr>
          <p:cNvPr id="1026" name="Picture 2" descr="https://upload.wikimedia.org/wikipedia/commons/4/49/Ape_skeletons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204864"/>
            <a:ext cx="7056784" cy="33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63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End_&amp;^@Background and motiv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4632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Background and motivation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Problem addressed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Proposed solution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sp>
        <p:nvSpPr>
          <p:cNvPr id="13" name="Rounded Rectangular Callout 2"/>
          <p:cNvSpPr/>
          <p:nvPr/>
        </p:nvSpPr>
        <p:spPr>
          <a:xfrm>
            <a:off x="4788024" y="2564904"/>
            <a:ext cx="3528392" cy="2016224"/>
          </a:xfrm>
          <a:prstGeom prst="wedgeRoundRectCallout">
            <a:avLst>
              <a:gd name="adj1" fmla="val -61146"/>
              <a:gd name="adj2" fmla="val -5046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https://upload.wikimedia.org/wikipedia/commons/4/49/Ape_skeletons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32"/>
          <a:stretch/>
        </p:blipFill>
        <p:spPr bwMode="auto">
          <a:xfrm>
            <a:off x="5004048" y="2852936"/>
            <a:ext cx="3056220" cy="144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/>
          <p:nvPr/>
        </p:nvSpPr>
        <p:spPr>
          <a:xfrm>
            <a:off x="6660232" y="2924944"/>
            <a:ext cx="1400036" cy="1371683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C00000"/>
              </a:solidFill>
            </a:endParaRPr>
          </a:p>
        </p:txBody>
      </p:sp>
      <p:grpSp>
        <p:nvGrpSpPr>
          <p:cNvPr id="32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3" name="Rectangle 32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5" name="Pentagon 34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506500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ptLabsAgenda_&amp;^@Bullet_&amp;^@Start_&amp;^@Problem addresse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PTIndicator20150701191755152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524000" cy="1066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SG"/>
              <a:t>Project Progress Report</a:t>
            </a:r>
            <a:endParaRPr lang="en-SG"/>
          </a:p>
        </p:txBody>
      </p:sp>
      <p:sp>
        <p:nvSpPr>
          <p:cNvPr id="6" name="PptLabsAgenda_&amp;^@ContentShape_&amp;^@2015070119175332550"/>
          <p:cNvSpPr txBox="1">
            <a:spLocks/>
          </p:cNvSpPr>
          <p:nvPr/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5000"/>
              <a:buFont typeface="Wingdings" panose="05000000000000000000" pitchFamily="2" charset="2"/>
              <a:buChar char="ü"/>
              <a:defRPr sz="2400">
                <a:solidFill>
                  <a:srgbClr val="808080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/>
            </a:lvl2pPr>
            <a:lvl3pPr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/>
            </a:lvl3pPr>
            <a:lvl4pPr marL="12801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</a:lvl4pPr>
            <a:lvl5pPr marL="164592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5pPr>
            <a:lvl6pPr marL="201168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6pPr>
            <a:lvl7pPr marL="237744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7pPr>
            <a:lvl8pPr marL="2743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8pPr>
            <a:lvl9pPr marL="3108960" indent="-228600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/>
            </a:lvl9pPr>
          </a:lstStyle>
          <a:p>
            <a:pPr lvl="0">
              <a:buClr>
                <a:prstClr val="white">
                  <a:lumMod val="75000"/>
                </a:prstClr>
              </a:buClr>
            </a:pPr>
            <a:r>
              <a:rPr lang="en-SG" smtClean="0"/>
              <a:t>Background and motivation</a:t>
            </a:r>
            <a:endParaRPr lang="en-SG"/>
          </a:p>
          <a:p>
            <a:pPr lvl="0">
              <a:buClr>
                <a:srgbClr val="AA2B1E"/>
              </a:buClr>
              <a:buFont typeface="Wingdings" panose="05000000000000000000" pitchFamily="2" charset="2"/>
              <a:buChar char="Ø"/>
            </a:pPr>
            <a:r>
              <a:rPr lang="en-SG" smtClean="0">
                <a:solidFill>
                  <a:srgbClr val="C00000"/>
                </a:solidFill>
              </a:rPr>
              <a:t>Problem addressed</a:t>
            </a:r>
            <a:endParaRPr lang="en-SG">
              <a:solidFill>
                <a:srgbClr val="C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Proposed solution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Preliminary results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Evaluation</a:t>
            </a:r>
            <a:endParaRPr lang="en-SG">
              <a:solidFill>
                <a:srgbClr val="000000"/>
              </a:solidFill>
            </a:endParaRPr>
          </a:p>
          <a:p>
            <a:pPr lvl="0">
              <a:buClrTx/>
              <a:buFont typeface="Courier New" panose="02070309020205020404" pitchFamily="49" charset="0"/>
              <a:buChar char="o"/>
            </a:pPr>
            <a:r>
              <a:rPr lang="en-SG" smtClean="0">
                <a:solidFill>
                  <a:srgbClr val="000000"/>
                </a:solidFill>
              </a:rPr>
              <a:t>Future work</a:t>
            </a:r>
            <a:endParaRPr lang="en-SG">
              <a:solidFill>
                <a:srgbClr val="000000"/>
              </a:solidFill>
            </a:endParaRPr>
          </a:p>
          <a:p>
            <a:endParaRPr lang="en-SG"/>
          </a:p>
        </p:txBody>
      </p:sp>
      <p:sp>
        <p:nvSpPr>
          <p:cNvPr id="13" name="Rounded Rectangular Callout 2"/>
          <p:cNvSpPr/>
          <p:nvPr/>
        </p:nvSpPr>
        <p:spPr>
          <a:xfrm>
            <a:off x="4788024" y="2564904"/>
            <a:ext cx="3168352" cy="2016224"/>
          </a:xfrm>
          <a:prstGeom prst="wedgeRoundRectCallout">
            <a:avLst>
              <a:gd name="adj1" fmla="val -60426"/>
              <a:gd name="adj2" fmla="val -3450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Bonsack's machin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3" t="51596" r="62546" b="19313"/>
          <a:stretch/>
        </p:blipFill>
        <p:spPr bwMode="auto">
          <a:xfrm>
            <a:off x="5156963" y="2732993"/>
            <a:ext cx="2511381" cy="1680045"/>
          </a:xfrm>
          <a:prstGeom prst="roundRect">
            <a:avLst>
              <a:gd name="adj" fmla="val 7165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Unnamed Shape 20150713135318707214"/>
          <p:cNvGrpSpPr/>
          <p:nvPr/>
        </p:nvGrpSpPr>
        <p:grpSpPr>
          <a:xfrm>
            <a:off x="827584" y="5291916"/>
            <a:ext cx="7488832" cy="657364"/>
            <a:chOff x="827584" y="5291916"/>
            <a:chExt cx="7488832" cy="657364"/>
          </a:xfrm>
        </p:grpSpPr>
        <p:sp>
          <p:nvSpPr>
            <p:cNvPr id="32" name="Rectangle 31"/>
            <p:cNvSpPr/>
            <p:nvPr/>
          </p:nvSpPr>
          <p:spPr>
            <a:xfrm>
              <a:off x="5436096" y="5661248"/>
              <a:ext cx="2376264" cy="2880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2.5 months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51436" y="5291916"/>
              <a:ext cx="10649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Deadline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4" name="Pentagon 33"/>
            <p:cNvSpPr/>
            <p:nvPr/>
          </p:nvSpPr>
          <p:spPr>
            <a:xfrm>
              <a:off x="1187624" y="5661248"/>
              <a:ext cx="4392488" cy="288032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 months</a:t>
              </a:r>
              <a:endParaRPr lang="en-SG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7584" y="5301208"/>
              <a:ext cx="9638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Kickoff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20356" y="5301208"/>
              <a:ext cx="67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Now</a:t>
              </a:r>
              <a:endParaRPr lang="en-SG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7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tent slid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342</TotalTime>
  <Words>1040</Words>
  <Application>Microsoft Office PowerPoint</Application>
  <PresentationFormat>On-screen Show (4:3)</PresentationFormat>
  <Paragraphs>265</Paragraphs>
  <Slides>33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Pushpin</vt:lpstr>
      <vt:lpstr>content slides</vt:lpstr>
      <vt:lpstr>1_content slides</vt:lpstr>
      <vt:lpstr>2_content slides</vt:lpstr>
      <vt:lpstr>Project Progress Report</vt:lpstr>
      <vt:lpstr>Agenda Lab  Agenda Slides (Text) Example</vt:lpstr>
      <vt:lpstr>PowerPoint Presentation</vt:lpstr>
      <vt:lpstr>PowerPoint Presentation</vt:lpstr>
      <vt:lpstr>Details of background and motivation</vt:lpstr>
      <vt:lpstr>Details of background and motivation</vt:lpstr>
      <vt:lpstr>Details of background and motivation</vt:lpstr>
      <vt:lpstr>PowerPoint Presentation</vt:lpstr>
      <vt:lpstr>PowerPoint Presentation</vt:lpstr>
      <vt:lpstr>Details of problem addressed</vt:lpstr>
      <vt:lpstr>Details of problem addressed</vt:lpstr>
      <vt:lpstr>Details of problem addressed</vt:lpstr>
      <vt:lpstr>PowerPoint Presentation</vt:lpstr>
      <vt:lpstr>PowerPoint Presentation</vt:lpstr>
      <vt:lpstr>Details of proposed solution</vt:lpstr>
      <vt:lpstr>Details of proposed solution</vt:lpstr>
      <vt:lpstr>Details of proposed solution</vt:lpstr>
      <vt:lpstr>PowerPoint Presentation</vt:lpstr>
      <vt:lpstr>PowerPoint Presentation</vt:lpstr>
      <vt:lpstr>Details of preliminary results</vt:lpstr>
      <vt:lpstr>Details of preliminary results</vt:lpstr>
      <vt:lpstr>Details of preliminary results</vt:lpstr>
      <vt:lpstr>PowerPoint Presentation</vt:lpstr>
      <vt:lpstr>PowerPoint Presentation</vt:lpstr>
      <vt:lpstr>Details of evaluation</vt:lpstr>
      <vt:lpstr>Details of evaluation</vt:lpstr>
      <vt:lpstr>Details of evaluation</vt:lpstr>
      <vt:lpstr>PowerPoint Presentation</vt:lpstr>
      <vt:lpstr>PowerPoint Presentation</vt:lpstr>
      <vt:lpstr>Details of future work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Lab Visual Agenda Example</dc:title>
  <dc:creator>Damith Chatura Rajapakse</dc:creator>
  <cp:lastModifiedBy>Damith Chatura Rajapakse</cp:lastModifiedBy>
  <cp:revision>35</cp:revision>
  <dcterms:created xsi:type="dcterms:W3CDTF">2015-05-24T08:34:40Z</dcterms:created>
  <dcterms:modified xsi:type="dcterms:W3CDTF">2015-07-13T08:59:05Z</dcterms:modified>
</cp:coreProperties>
</file>